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D326-C7EB-4C3F-B2C0-1B68DB5289E5}" type="datetimeFigureOut">
              <a:rPr lang="en-CA" smtClean="0"/>
              <a:t>2014/03/11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0EC5-7715-414A-95A1-FB3F802EF7B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Name of article</a:t>
            </a:r>
            <a:br>
              <a:rPr lang="en-CA" dirty="0" smtClean="0"/>
            </a:br>
            <a:r>
              <a:rPr lang="en-CA" sz="2400" dirty="0" smtClean="0"/>
              <a:t>List of authors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Presenter:</a:t>
            </a:r>
          </a:p>
          <a:p>
            <a:r>
              <a:rPr lang="en-CA" dirty="0" smtClean="0"/>
              <a:t>Date: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Hypothesis/objective(s):</a:t>
            </a:r>
          </a:p>
          <a:p>
            <a:r>
              <a:rPr lang="en-CA" dirty="0" smtClean="0"/>
              <a:t>Study design:</a:t>
            </a:r>
          </a:p>
          <a:p>
            <a:r>
              <a:rPr lang="en-CA" dirty="0" smtClean="0"/>
              <a:t>Setting:</a:t>
            </a:r>
          </a:p>
          <a:p>
            <a:r>
              <a:rPr lang="en-CA" dirty="0" smtClean="0"/>
              <a:t>Participants: (major inclusion/exclusion)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outline…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Data collection (when, how, what)</a:t>
            </a:r>
          </a:p>
          <a:p>
            <a:r>
              <a:rPr lang="en-CA" dirty="0" smtClean="0"/>
              <a:t>Measures:</a:t>
            </a:r>
          </a:p>
          <a:p>
            <a:r>
              <a:rPr lang="en-CA" dirty="0" smtClean="0"/>
              <a:t>Main outcome(s):</a:t>
            </a:r>
          </a:p>
          <a:p>
            <a:r>
              <a:rPr lang="en-CA" dirty="0" smtClean="0"/>
              <a:t>Analytic method(s):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Strengths &amp; Weaknesses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Conclusions &amp; Implications for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Name of article List of authors</vt:lpstr>
      <vt:lpstr>Background</vt:lpstr>
      <vt:lpstr>Study outline</vt:lpstr>
      <vt:lpstr>Study outline…</vt:lpstr>
      <vt:lpstr>Results (1)</vt:lpstr>
      <vt:lpstr>Results (2)</vt:lpstr>
      <vt:lpstr>Strengths &amp; Weaknesses</vt:lpstr>
      <vt:lpstr>Conclusions &amp; Implications for Practice</vt:lpstr>
    </vt:vector>
  </TitlesOfParts>
  <Company>Mount Sinai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 Coleman</dc:creator>
  <cp:lastModifiedBy>BL Coleman</cp:lastModifiedBy>
  <cp:revision>4</cp:revision>
  <dcterms:created xsi:type="dcterms:W3CDTF">2014-03-11T19:34:38Z</dcterms:created>
  <dcterms:modified xsi:type="dcterms:W3CDTF">2014-03-11T19:41:06Z</dcterms:modified>
</cp:coreProperties>
</file>